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A5906-E05D-3E66-3483-45702A285E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B18A2B-30FF-DAE5-2AB1-969CFB04AA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2BB47-E320-5AD5-4E31-CD0A01A15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5D608-EC2A-23C6-598B-B88EBA941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B08E9-9E69-5226-F070-856F22E09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72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046D4-9DCF-13D4-5E95-9490A6B19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31FBF3-CBB4-6419-8D56-D94BBEADAF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C9FB9-C7AC-0399-A80D-40AAAD5CF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4B20D-59BF-06FA-8BE8-0C479A3A2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82B89-540A-D21B-BB37-227A2D2AF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001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B397CC-F4F5-3580-D7C8-CD953B90A0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0DA85B-C045-A16C-AFB6-03E4D394B0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CA410-E23B-F8EC-2765-7A0B7E716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9E756-5C35-4E57-9BDE-575943516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D3406-F066-BFDC-98B6-9F5DADB01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706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9781-DA11-CFFD-0839-A7AF3D08D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45922-C813-000C-02FA-269F57B88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C0767-A354-E2E9-D626-A30460D39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BC6FD-24A4-76A0-DD41-C79603129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4C8CB-AED5-BC82-7E9E-C0564F57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468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5057-8FDF-35FB-A1B4-4DBEDEF5C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05E17-7624-4824-7216-56033FC77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BD23A-745C-9FEC-7293-CEB04FFD0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49EFD-3F5F-97B4-3BB4-4F182445C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08D94-C2B4-690B-7974-95D4DBF46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00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D620-D959-7FC8-D0C5-22B54A14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326F2-8742-A27B-A432-716AB0A2A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E7C95C-9A81-E84F-B0A9-A9B11114D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AA550-F633-300E-D08F-C892FA725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5B1B8C-AC04-912A-95C3-4378EE8B8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FA6F5-091B-E40F-CB89-613A0E3D5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37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E142B-A6EF-0058-2573-C3F312BFC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E8E8F-B809-B9B5-BC27-F63781C14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B485E9-4772-7B84-1203-51EF5E940A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9978E-F88A-A33A-E74A-D19446F07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0CA6E9-691B-12F1-112A-3E88C882C1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6F684A-BACD-691F-2D9C-229F36544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175655-B2EC-E03C-630C-E5D76D2F3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2C0A32-94B9-88D8-D04C-060C8525D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6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79305-18AA-48D2-C6F2-E802E03DD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2BB913-6369-E049-CF54-9FADAB20F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398601-E7AA-5E62-7059-02E7744AD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C0FC79-8D3B-B70D-F9B3-8430BE64F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710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CA8343-49D9-1DDB-A251-5C2FF7E9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0D0D3F-2843-4D52-100F-6A838A8D0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3ADD3-AC8A-5635-A4A3-9C62228C7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8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CD668-F7E6-D708-9DE5-F38908250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0FD2B-086E-38CD-023E-9B8C8FF1C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AA84A6-2B80-DDD3-0227-383161661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3649B-5063-A1A3-CE2E-CE52AF5B8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EB2B09-CBE5-469F-12D3-FC46A1417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5FFF49-5782-CE6E-14F4-EA4130B8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87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8AEB-004E-44F9-8AB5-6C1A7145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E08BF9-36C3-3EFD-59A2-7E7C3B5266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1987E8-8B83-8D72-EE4C-25C8636378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788A0-617B-8B7C-8C22-E001AB915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BC9D7-1203-3ECB-B178-EAB5D25F6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7382A7-C4C8-818F-F446-08D671F7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6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72CE49-AEF3-CC78-6056-821D197F4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07E44-7398-36D3-07F0-3B5034EDD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8249F-6C03-C24E-6FFC-5897A9A2C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EBE78A-9557-49B9-A542-BBF0490C466F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4AABC-EC43-C380-D49E-EB74091E7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82D2-A123-F0BB-863E-3E0E403CA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9B7828-7288-4309-A3B3-5906E4194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409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910873-445A-398E-3D50-346249BE94CE}"/>
              </a:ext>
            </a:extLst>
          </p:cNvPr>
          <p:cNvSpPr txBox="1"/>
          <p:nvPr/>
        </p:nvSpPr>
        <p:spPr>
          <a:xfrm>
            <a:off x="679068" y="996696"/>
            <a:ext cx="1083386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Images from the dataset and a YOLOv8 model were loaded, and initial detection was performed </a:t>
            </a:r>
          </a:p>
          <a:p>
            <a:r>
              <a:rPr lang="en-US" sz="2000" dirty="0"/>
              <a:t>to establish baseline confidence scores for cars.</a:t>
            </a:r>
          </a:p>
          <a:p>
            <a:endParaRPr lang="en-US" sz="2000" dirty="0"/>
          </a:p>
          <a:p>
            <a:r>
              <a:rPr lang="en-US" sz="2000" dirty="0"/>
              <a:t>An adversarial patch was trained over 2000 iterations using an optimization loop designed to </a:t>
            </a:r>
          </a:p>
          <a:p>
            <a:r>
              <a:rPr lang="en-US" sz="2000" dirty="0"/>
              <a:t>minimize the detection confidence for the car class.</a:t>
            </a:r>
          </a:p>
          <a:p>
            <a:endParaRPr lang="en-US" sz="2000" dirty="0"/>
          </a:p>
          <a:p>
            <a:r>
              <a:rPr lang="en-US" sz="2000" dirty="0"/>
              <a:t>The code selected only the images where a car was successfully detected and pasted the trained</a:t>
            </a:r>
          </a:p>
          <a:p>
            <a:r>
              <a:rPr lang="en-US" sz="2000" dirty="0"/>
              <a:t> adversarial patch inside the detected bounding boxes.</a:t>
            </a:r>
          </a:p>
          <a:p>
            <a:endParaRPr lang="en-US" sz="2000" dirty="0"/>
          </a:p>
          <a:p>
            <a:r>
              <a:rPr lang="en-US" sz="2000" dirty="0"/>
              <a:t>Object detection was performed again on these modified images to verify the effect of the patch.</a:t>
            </a:r>
          </a:p>
        </p:txBody>
      </p:sp>
    </p:spTree>
    <p:extLst>
      <p:ext uri="{BB962C8B-B14F-4D97-AF65-F5344CB8AC3E}">
        <p14:creationId xmlns:p14="http://schemas.microsoft.com/office/powerpoint/2010/main" val="516482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69AC9-93B5-1557-9A3C-45D734375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can be said that the patch which fooled YOLOV8 from detecting cars in some of the images failed to fool segmentation model regardless of the YOLO version</a:t>
            </a:r>
          </a:p>
        </p:txBody>
      </p:sp>
    </p:spTree>
    <p:extLst>
      <p:ext uri="{BB962C8B-B14F-4D97-AF65-F5344CB8AC3E}">
        <p14:creationId xmlns:p14="http://schemas.microsoft.com/office/powerpoint/2010/main" val="1952051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 with a watermelon logo on the back&#10;&#10;AI-generated content may be incorrect.">
            <a:extLst>
              <a:ext uri="{FF2B5EF4-FFF2-40B4-BE49-F238E27FC236}">
                <a16:creationId xmlns:a16="http://schemas.microsoft.com/office/drawing/2014/main" id="{A00217C0-FB7D-B1C5-5D4B-C1104B600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3692"/>
            <a:ext cx="12192000" cy="631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4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lage of a white car&#10;&#10;AI-generated content may be incorrect.">
            <a:extLst>
              <a:ext uri="{FF2B5EF4-FFF2-40B4-BE49-F238E27FC236}">
                <a16:creationId xmlns:a16="http://schemas.microsoft.com/office/drawing/2014/main" id="{022DECF9-F942-0B80-AD98-7FEF9AF7F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054"/>
            <a:ext cx="12192000" cy="630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40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arison of a black car&#10;&#10;AI-generated content may be incorrect.">
            <a:extLst>
              <a:ext uri="{FF2B5EF4-FFF2-40B4-BE49-F238E27FC236}">
                <a16:creationId xmlns:a16="http://schemas.microsoft.com/office/drawing/2014/main" id="{85415EDC-D376-C13A-BAC6-3D5F5A476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830"/>
            <a:ext cx="12192000" cy="63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57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0D5D9-6167-0150-7376-659A2036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Considering only the patched images which were able to fool YOLOV8 as the dataset and tried segmenting them using YOLOV11</a:t>
            </a:r>
          </a:p>
        </p:txBody>
      </p:sp>
    </p:spTree>
    <p:extLst>
      <p:ext uri="{BB962C8B-B14F-4D97-AF65-F5344CB8AC3E}">
        <p14:creationId xmlns:p14="http://schemas.microsoft.com/office/powerpoint/2010/main" val="2486446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lage of a car&#10;&#10;AI-generated content may be incorrect.">
            <a:extLst>
              <a:ext uri="{FF2B5EF4-FFF2-40B4-BE49-F238E27FC236}">
                <a16:creationId xmlns:a16="http://schemas.microsoft.com/office/drawing/2014/main" id="{D3BAD13D-F0E5-B12C-0F99-D38C0F723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687568" cy="4434840"/>
          </a:xfrm>
          <a:prstGeom prst="rect">
            <a:avLst/>
          </a:prstGeom>
        </p:spPr>
      </p:pic>
      <p:pic>
        <p:nvPicPr>
          <p:cNvPr id="9" name="Picture 8" descr="A collage of cars with different colors&#10;&#10;AI-generated content may be incorrect.">
            <a:extLst>
              <a:ext uri="{FF2B5EF4-FFF2-40B4-BE49-F238E27FC236}">
                <a16:creationId xmlns:a16="http://schemas.microsoft.com/office/drawing/2014/main" id="{CAAED46E-2751-150B-DDE5-362BD41F2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919" y="0"/>
            <a:ext cx="5218088" cy="483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575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car&#10;&#10;AI-generated content may be incorrect.">
            <a:extLst>
              <a:ext uri="{FF2B5EF4-FFF2-40B4-BE49-F238E27FC236}">
                <a16:creationId xmlns:a16="http://schemas.microsoft.com/office/drawing/2014/main" id="{7FD92D43-599B-47A0-A89A-4D9C7A2ED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194"/>
            <a:ext cx="4927367" cy="4567677"/>
          </a:xfrm>
          <a:prstGeom prst="rect">
            <a:avLst/>
          </a:prstGeom>
        </p:spPr>
      </p:pic>
      <p:pic>
        <p:nvPicPr>
          <p:cNvPr id="6" name="Picture 5" descr="A collage of a car&#10;&#10;AI-generated content may be incorrect.">
            <a:extLst>
              <a:ext uri="{FF2B5EF4-FFF2-40B4-BE49-F238E27FC236}">
                <a16:creationId xmlns:a16="http://schemas.microsoft.com/office/drawing/2014/main" id="{2AF38E8F-E207-A105-A181-47AEFBEC9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095" y="123194"/>
            <a:ext cx="5168768" cy="479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95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E01BD-7380-4B76-B6B7-0A5418FF1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Considering only the patched images which were able to fool YOLOV8 as the dataset and tried segmenting them using YOLOV8</a:t>
            </a:r>
          </a:p>
        </p:txBody>
      </p:sp>
    </p:spTree>
    <p:extLst>
      <p:ext uri="{BB962C8B-B14F-4D97-AF65-F5344CB8AC3E}">
        <p14:creationId xmlns:p14="http://schemas.microsoft.com/office/powerpoint/2010/main" val="2786277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car&#10;&#10;AI-generated content may be incorrect.">
            <a:extLst>
              <a:ext uri="{FF2B5EF4-FFF2-40B4-BE49-F238E27FC236}">
                <a16:creationId xmlns:a16="http://schemas.microsoft.com/office/drawing/2014/main" id="{E7F19F14-2ABA-F589-6309-CA89E3F98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43" y="0"/>
            <a:ext cx="3974946" cy="6858000"/>
          </a:xfrm>
          <a:prstGeom prst="rect">
            <a:avLst/>
          </a:prstGeom>
        </p:spPr>
      </p:pic>
      <p:pic>
        <p:nvPicPr>
          <p:cNvPr id="7" name="Picture 6" descr="A collage of a car&#10;&#10;AI-generated content may be incorrect.">
            <a:extLst>
              <a:ext uri="{FF2B5EF4-FFF2-40B4-BE49-F238E27FC236}">
                <a16:creationId xmlns:a16="http://schemas.microsoft.com/office/drawing/2014/main" id="{56150831-4089-1C85-D85D-E4413A0BE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917" y="0"/>
            <a:ext cx="3906165" cy="6858000"/>
          </a:xfrm>
          <a:prstGeom prst="rect">
            <a:avLst/>
          </a:prstGeom>
        </p:spPr>
      </p:pic>
      <p:pic>
        <p:nvPicPr>
          <p:cNvPr id="9" name="Picture 8" descr="A collage of images of a car&#10;&#10;AI-generated content may be incorrect.">
            <a:extLst>
              <a:ext uri="{FF2B5EF4-FFF2-40B4-BE49-F238E27FC236}">
                <a16:creationId xmlns:a16="http://schemas.microsoft.com/office/drawing/2014/main" id="{288142CE-1882-E7E8-54C8-1918C64D3F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5310" y="0"/>
            <a:ext cx="3837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35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157</Words>
  <Application>Microsoft Office PowerPoint</Application>
  <PresentationFormat>Widescreen</PresentationFormat>
  <Paragraphs>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. M V N S H Praneeth</dc:creator>
  <cp:lastModifiedBy>. M V N S H Praneeth</cp:lastModifiedBy>
  <cp:revision>1</cp:revision>
  <dcterms:created xsi:type="dcterms:W3CDTF">2025-12-30T23:59:48Z</dcterms:created>
  <dcterms:modified xsi:type="dcterms:W3CDTF">2025-12-31T00:34:33Z</dcterms:modified>
</cp:coreProperties>
</file>

<file path=docProps/thumbnail.jpeg>
</file>